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>
        <p:scale>
          <a:sx n="64" d="100"/>
          <a:sy n="64" d="100"/>
        </p:scale>
        <p:origin x="-134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овый </a:t>
            </a:r>
            <a:r>
              <a:rPr lang="ru-RU" dirty="0"/>
              <a:t>год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Северной </a:t>
            </a:r>
            <a:r>
              <a:rPr lang="ru-RU" dirty="0"/>
              <a:t>И</a:t>
            </a:r>
            <a:r>
              <a:rPr lang="ru-RU" dirty="0" smtClean="0"/>
              <a:t>рландии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3"/>
            <a:ext cx="3528392" cy="20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3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Рождество по </a:t>
            </a:r>
            <a:r>
              <a:rPr lang="ru-RU" dirty="0" smtClean="0"/>
              <a:t>Григорианскому </a:t>
            </a:r>
            <a:r>
              <a:rPr lang="ru-RU" dirty="0" smtClean="0"/>
              <a:t>календарю </a:t>
            </a:r>
            <a:r>
              <a:rPr lang="ru-RU" dirty="0"/>
              <a:t>(вечер 24 декабря и весь день 25 декабря) вся Ирландия берет выходной. В это время закрыты рестораны, кафе, бары, ночные клубы, государственные ведомства, 99% магазинов и частных предприятий. Пожалуй, единственное общественное место, куда можно сходить – это церковь – полуночная месса является давней Рождественской традицией в Ирландии. К тому же сейчас некоторые 4- и 5-звездочные отели приглашают провести Рождество в своих стенах – </a:t>
            </a:r>
            <a:r>
              <a:rPr lang="ru-RU" dirty="0" smtClean="0"/>
              <a:t>гостям </a:t>
            </a:r>
            <a:r>
              <a:rPr lang="ru-RU" dirty="0"/>
              <a:t>предлагается праздничный обед, посещение </a:t>
            </a:r>
            <a:r>
              <a:rPr lang="ru-RU" dirty="0" err="1"/>
              <a:t>спа</a:t>
            </a:r>
            <a:r>
              <a:rPr lang="ru-RU" dirty="0"/>
              <a:t> и разнообразные развлечения.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1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/>
              <a:t>Однако подавляющее большинство  предприятий закрываются в 4-5 часов вечера 24 декабря и открываются только 26 декабря (или </a:t>
            </a:r>
            <a:r>
              <a:rPr lang="ru-RU" sz="2800" dirty="0" smtClean="0"/>
              <a:t>27-го), </a:t>
            </a:r>
            <a:r>
              <a:rPr lang="ru-RU" sz="2800" dirty="0"/>
              <a:t>потому что 26 декабря – </a:t>
            </a:r>
            <a:r>
              <a:rPr lang="ru-RU" sz="2800" dirty="0" smtClean="0"/>
              <a:t>день Святого Стефана </a:t>
            </a:r>
            <a:r>
              <a:rPr lang="ru-RU" sz="2800" dirty="0"/>
              <a:t>тоже является в Ирландии выходным. Поэтому помните: перед </a:t>
            </a:r>
            <a:r>
              <a:rPr lang="ru-RU" sz="2800" dirty="0" smtClean="0"/>
              <a:t>Рождеством </a:t>
            </a:r>
            <a:r>
              <a:rPr lang="ru-RU" sz="2800" dirty="0"/>
              <a:t>продовольствие  закупать заранее! Также учтите, что 25 декабря в Ирландии запрещено продавать алкоголь.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1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Все вышеописанное </a:t>
            </a:r>
            <a:r>
              <a:rPr lang="ru-RU" sz="3200" dirty="0"/>
              <a:t>относится к общественному транспорту: автобусы, поезда, трамваи и пр. перестают ходить примерно в 9 вечера 24 декабря и возвращаются «на работу» только утром 26 декабря. Таксисты на Рождество тоже не работают.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77686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7"/>
            <a:ext cx="7689176" cy="3993306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latin typeface="Arial Narrow" pitchFamily="34" charset="0"/>
              </a:rPr>
              <a:t>В ночь на 25 декабря в каждый дом Ирландии подарки завозит Санта-Клаус, который путешествует на упряжке северных оленей. Как правило, в канун Рождества или день праздника вся семья собирается у обеденного стола. Съезжаются и самые дальние родственники. Именно поэтому на время праздников Дублин и другие крупные города пустеют – многие жители отправляются в свои “родовые гнезда” в провинции. На рождественском столе обязательно </a:t>
            </a:r>
            <a:r>
              <a:rPr lang="ru-RU" dirty="0" smtClean="0">
                <a:latin typeface="Arial Narrow" pitchFamily="34" charset="0"/>
              </a:rPr>
              <a:t>присутствует </a:t>
            </a:r>
            <a:r>
              <a:rPr lang="ru-RU" dirty="0">
                <a:latin typeface="Arial Narrow" pitchFamily="34" charset="0"/>
              </a:rPr>
              <a:t>печеная индюшка (или гусь) с ветчиной и картошкой, а на десерт обычно подают “пылающий” пудинг (его обливают бренди и поджигают перед тем, как подавать к столу).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3" y="260648"/>
            <a:ext cx="8604448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</TotalTime>
  <Words>295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Новый год  в Северной Ирландии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user03</dc:creator>
  <cp:lastModifiedBy>user03</cp:lastModifiedBy>
  <cp:revision>8</cp:revision>
  <dcterms:created xsi:type="dcterms:W3CDTF">2018-01-19T10:48:57Z</dcterms:created>
  <dcterms:modified xsi:type="dcterms:W3CDTF">2018-01-19T12:49:46Z</dcterms:modified>
</cp:coreProperties>
</file>