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709" autoAdjust="0"/>
  </p:normalViewPr>
  <p:slideViewPr>
    <p:cSldViewPr>
      <p:cViewPr>
        <p:scale>
          <a:sx n="69" d="100"/>
          <a:sy n="69" d="100"/>
        </p:scale>
        <p:origin x="-55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18573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itchFamily="66" charset="0"/>
              </a:rPr>
              <a:t>Новый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28868"/>
            <a:ext cx="7854696" cy="1143008"/>
          </a:xfrm>
        </p:spPr>
        <p:txBody>
          <a:bodyPr/>
          <a:lstStyle/>
          <a:p>
            <a:r>
              <a:rPr lang="ru-RU" dirty="0" smtClean="0"/>
              <a:t>Санкт-Петербург</a:t>
            </a:r>
            <a:endParaRPr lang="ru-RU" dirty="0"/>
          </a:p>
        </p:txBody>
      </p:sp>
      <p:pic>
        <p:nvPicPr>
          <p:cNvPr id="14338" name="Picture 2" descr="http://bonton-sp.ru/assets/images/products/372/58346bce8b6736209274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8715436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71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r>
              <a:rPr lang="ru-RU" dirty="0" smtClean="0"/>
              <a:t>Традицию празднования Нового Года 1 января привез в Россию Петр I. В каждом городе сразу появились свои традиции этого праздника.</a:t>
            </a:r>
          </a:p>
          <a:p>
            <a:endParaRPr lang="ru-RU" dirty="0"/>
          </a:p>
        </p:txBody>
      </p:sp>
      <p:pic>
        <p:nvPicPr>
          <p:cNvPr id="39938" name="Picture 2" descr="https://ds02.infourok.ru/uploads/ex/0dfd/0008ad04-46bca9f3/hello_html_27343d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814393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64360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/>
              <a:t>1910-е годы</a:t>
            </a:r>
          </a:p>
          <a:p>
            <a:r>
              <a:rPr lang="ru-RU" dirty="0" smtClean="0"/>
              <a:t>После революции 17-го года Россия перешла на Григорианский календарь, но Православная церковь отказалась его принять. Рождество начали праздновать 7 января. В конце 10-х годов в Петрограде был страшный голод. Продукты получали по карточкам, а мяса и хлеба не было вообще. Новогодний стол в то время был очень скромным. Однако состоятельные люди продолжали ходить в театры и рестораны. Власти начали вести антирелигиозную пропаганду против рождественских праздников.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1986" name="Picture 2" descr="http://static1.repo.aif.ru/1/39/54507/c/784b9e418f3d7a3b3f84d73cc71a03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50099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428660" y="357166"/>
            <a:ext cx="885860" cy="3469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324492"/>
          </a:xfrm>
        </p:spPr>
        <p:txBody>
          <a:bodyPr/>
          <a:lstStyle/>
          <a:p>
            <a:r>
              <a:rPr lang="ru-RU" b="1" dirty="0" smtClean="0"/>
              <a:t>1940-е годы</a:t>
            </a:r>
          </a:p>
          <a:p>
            <a:r>
              <a:rPr lang="ru-RU" dirty="0" smtClean="0"/>
              <a:t>Даже война и блокада не стала помехой ленинградцам в праздновании Нового года. 31 декабря 41-го в городе прошли детские новогодние елки. Основными блюдами праздничного стола были соевые отходы, столярный клей и дуранда – спрессованные семена подсолнуха. В 43-м году появились овощи. Даже во время блокады детей в детских домах и больницах навещал Дед Мороз. С 1947 года 1 января объявлено выходным днем.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Gjjhj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3010" name="AutoShape 2" descr="https://4tololo.ru/files/field/image/ussrnewyear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2" name="Picture 4" descr="https://4tololo.ru/files/field/image/ussrnewyear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85818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14974"/>
          </a:xfrm>
        </p:spPr>
        <p:txBody>
          <a:bodyPr>
            <a:normAutofit/>
          </a:bodyPr>
          <a:lstStyle/>
          <a:p>
            <a:r>
              <a:rPr lang="ru-RU" b="1" dirty="0" smtClean="0"/>
              <a:t>1990-е годы</a:t>
            </a:r>
            <a:endParaRPr lang="en-US" dirty="0" smtClean="0"/>
          </a:p>
          <a:p>
            <a:r>
              <a:rPr lang="ru-RU" dirty="0" smtClean="0"/>
              <a:t>В 91-ом году людям вернули Рождество. Для этого десятилетия характерно социальное расслоение общества. Зарплату многим выдавали ваучерами. У одних стол был почти пустой, у других – ломился от разнообразия блюд. Начали появляться продукты из-за рубежа. На новогодних столах возникли «ножки Буша». После застолья петербуржцы шли гулять в центр города, брали с собой хлопушки и бенгальские огни. Праздник длился до самого утра.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28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142984"/>
            <a:ext cx="6643733" cy="550072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1">
      <a:dk1>
        <a:srgbClr val="00411D"/>
      </a:dk1>
      <a:lt1>
        <a:srgbClr val="7D0000"/>
      </a:lt1>
      <a:dk2>
        <a:srgbClr val="6F0000"/>
      </a:dk2>
      <a:lt2>
        <a:srgbClr val="7F0000"/>
      </a:lt2>
      <a:accent1>
        <a:srgbClr val="530000"/>
      </a:accent1>
      <a:accent2>
        <a:srgbClr val="E63B0C"/>
      </a:accent2>
      <a:accent3>
        <a:srgbClr val="00B04E"/>
      </a:accent3>
      <a:accent4>
        <a:srgbClr val="00823B"/>
      </a:accent4>
      <a:accent5>
        <a:srgbClr val="95FFC5"/>
      </a:accent5>
      <a:accent6>
        <a:srgbClr val="00B050"/>
      </a:accent6>
      <a:hlink>
        <a:srgbClr val="00823B"/>
      </a:hlink>
      <a:folHlink>
        <a:srgbClr val="00582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235</Words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Новый год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Пелсе</cp:lastModifiedBy>
  <cp:revision>11</cp:revision>
  <dcterms:modified xsi:type="dcterms:W3CDTF">2017-12-15T14:43:33Z</dcterms:modified>
</cp:coreProperties>
</file>